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D40"/>
    <a:srgbClr val="B8D289"/>
    <a:srgbClr val="C8D9ED"/>
    <a:srgbClr val="001F3A"/>
    <a:srgbClr val="DA8E2E"/>
    <a:srgbClr val="8DB7B0"/>
    <a:srgbClr val="C2011B"/>
    <a:srgbClr val="E0B87F"/>
    <a:srgbClr val="BBB190"/>
    <a:srgbClr val="67D7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0" d="100"/>
          <a:sy n="20" d="100"/>
        </p:scale>
        <p:origin x="341" y="77"/>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935664-EEA5-47CB-8A58-93989048F577}"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402540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35664-EEA5-47CB-8A58-93989048F577}"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88075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35664-EEA5-47CB-8A58-93989048F577}"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14028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35664-EEA5-47CB-8A58-93989048F577}"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95235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35664-EEA5-47CB-8A58-93989048F577}"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71506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935664-EEA5-47CB-8A58-93989048F577}"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75806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935664-EEA5-47CB-8A58-93989048F577}"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16268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935664-EEA5-47CB-8A58-93989048F577}"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1332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35664-EEA5-47CB-8A58-93989048F577}"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188763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5664-EEA5-47CB-8A58-93989048F577}"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52964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5664-EEA5-47CB-8A58-93989048F577}"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019060255"/>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F6E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2935664-EEA5-47CB-8A58-93989048F577}" type="datetimeFigureOut">
              <a:rPr lang="en-US" smtClean="0"/>
              <a:t>1/26/2016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64075EB-2D82-447D-BE1A-C13E496E5DE3}" type="slidenum">
              <a:rPr lang="en-US" smtClean="0"/>
              <a:t>‹#›</a:t>
            </a:fld>
            <a:endParaRPr lang="en-US"/>
          </a:p>
        </p:txBody>
      </p:sp>
    </p:spTree>
    <p:extLst>
      <p:ext uri="{BB962C8B-B14F-4D97-AF65-F5344CB8AC3E}">
        <p14:creationId xmlns:p14="http://schemas.microsoft.com/office/powerpoint/2010/main" val="761317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5334000" y="762000"/>
            <a:ext cx="33070800" cy="4419600"/>
          </a:xfrm>
          <a:prstGeom prst="roundRect">
            <a:avLst/>
          </a:prstGeom>
          <a:solidFill>
            <a:srgbClr val="C20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Put My Awesome Title Here</a:t>
            </a:r>
          </a:p>
          <a:p>
            <a:pPr algn="ctr"/>
            <a:r>
              <a:rPr lang="en-US" sz="7200" dirty="0" smtClean="0"/>
              <a:t>Joseph Ivan Wirgau</a:t>
            </a:r>
          </a:p>
          <a:p>
            <a:pPr algn="ctr"/>
            <a:r>
              <a:rPr lang="en-US" sz="6000" dirty="0" smtClean="0"/>
              <a:t>OURS, Radford University</a:t>
            </a:r>
            <a:endParaRPr lang="en-US" sz="6000" dirty="0"/>
          </a:p>
        </p:txBody>
      </p:sp>
      <p:sp>
        <p:nvSpPr>
          <p:cNvPr id="8" name="Rounded Rectangle 7"/>
          <p:cNvSpPr/>
          <p:nvPr/>
        </p:nvSpPr>
        <p:spPr>
          <a:xfrm>
            <a:off x="1600200" y="6858000"/>
            <a:ext cx="120396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9" name="Rounded Rectangle 8"/>
          <p:cNvSpPr/>
          <p:nvPr/>
        </p:nvSpPr>
        <p:spPr>
          <a:xfrm>
            <a:off x="15925800" y="6858000"/>
            <a:ext cx="12039600" cy="1219200"/>
          </a:xfrm>
          <a:prstGeom prst="roundRect">
            <a:avLst/>
          </a:prstGeom>
          <a:solidFill>
            <a:srgbClr val="E0B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10" name="Rounded Rectangle 9"/>
          <p:cNvSpPr/>
          <p:nvPr/>
        </p:nvSpPr>
        <p:spPr>
          <a:xfrm>
            <a:off x="29946600" y="6858000"/>
            <a:ext cx="12039600" cy="1219200"/>
          </a:xfrm>
          <a:prstGeom prst="roundRect">
            <a:avLst/>
          </a:prstGeom>
          <a:solidFill>
            <a:srgbClr val="BBB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11" name="Rounded Rectangle 10"/>
          <p:cNvSpPr/>
          <p:nvPr/>
        </p:nvSpPr>
        <p:spPr>
          <a:xfrm>
            <a:off x="1600200" y="13335000"/>
            <a:ext cx="12039600" cy="1219200"/>
          </a:xfrm>
          <a:prstGeom prst="roundRect">
            <a:avLst/>
          </a:prstGeom>
          <a:solidFill>
            <a:srgbClr val="C20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12" name="Rounded Rectangle 11"/>
          <p:cNvSpPr/>
          <p:nvPr/>
        </p:nvSpPr>
        <p:spPr>
          <a:xfrm>
            <a:off x="15925800" y="21488400"/>
            <a:ext cx="12039600" cy="1219200"/>
          </a:xfrm>
          <a:prstGeom prst="roundRect">
            <a:avLst/>
          </a:prstGeom>
          <a:solidFill>
            <a:srgbClr val="DA8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13" name="Rounded Rectangle 12"/>
          <p:cNvSpPr/>
          <p:nvPr/>
        </p:nvSpPr>
        <p:spPr>
          <a:xfrm>
            <a:off x="30099000" y="26365200"/>
            <a:ext cx="12039600" cy="1219200"/>
          </a:xfrm>
          <a:prstGeom prst="roundRect">
            <a:avLst/>
          </a:prstGeom>
          <a:solidFill>
            <a:srgbClr val="001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14" name="Rounded Rectangle 13"/>
          <p:cNvSpPr/>
          <p:nvPr/>
        </p:nvSpPr>
        <p:spPr>
          <a:xfrm>
            <a:off x="30022800" y="18745200"/>
            <a:ext cx="12039600" cy="1219200"/>
          </a:xfrm>
          <a:prstGeom prst="roundRect">
            <a:avLst/>
          </a:prstGeom>
          <a:solidFill>
            <a:srgbClr val="8DB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17" name="TextBox 16"/>
          <p:cNvSpPr txBox="1"/>
          <p:nvPr/>
        </p:nvSpPr>
        <p:spPr>
          <a:xfrm>
            <a:off x="17882284" y="31623000"/>
            <a:ext cx="9140836" cy="400110"/>
          </a:xfrm>
          <a:prstGeom prst="rect">
            <a:avLst/>
          </a:prstGeom>
          <a:noFill/>
        </p:spPr>
        <p:txBody>
          <a:bodyPr wrap="none" rtlCol="0">
            <a:spAutoFit/>
          </a:bodyPr>
          <a:lstStyle/>
          <a:p>
            <a:r>
              <a:rPr lang="en-US" sz="2000" dirty="0" smtClean="0">
                <a:latin typeface="Arial" pitchFamily="34" charset="0"/>
                <a:cs typeface="Arial" pitchFamily="34" charset="0"/>
              </a:rPr>
              <a:t>Printing Supported by the RU Office of Undergraduate Research </a:t>
            </a:r>
            <a:r>
              <a:rPr lang="en-US" sz="2000" dirty="0">
                <a:latin typeface="Arial" pitchFamily="34" charset="0"/>
                <a:cs typeface="Arial" pitchFamily="34" charset="0"/>
              </a:rPr>
              <a:t>&amp;</a:t>
            </a:r>
            <a:r>
              <a:rPr lang="en-US" sz="2000" dirty="0" smtClean="0">
                <a:latin typeface="Arial" pitchFamily="34" charset="0"/>
                <a:cs typeface="Arial" pitchFamily="34" charset="0"/>
              </a:rPr>
              <a:t> </a:t>
            </a:r>
            <a:r>
              <a:rPr lang="en-US" sz="2000" dirty="0" smtClean="0">
                <a:latin typeface="Arial" pitchFamily="34" charset="0"/>
                <a:cs typeface="Arial" pitchFamily="34" charset="0"/>
              </a:rPr>
              <a:t>Scholarship</a:t>
            </a:r>
            <a:endParaRPr lang="en-US" sz="2000" dirty="0">
              <a:latin typeface="Arial" pitchFamily="34" charset="0"/>
              <a:cs typeface="Arial" pitchFamily="34" charset="0"/>
            </a:endParaRPr>
          </a:p>
        </p:txBody>
      </p:sp>
      <p:sp>
        <p:nvSpPr>
          <p:cNvPr id="19" name="TextBox 18"/>
          <p:cNvSpPr txBox="1"/>
          <p:nvPr/>
        </p:nvSpPr>
        <p:spPr>
          <a:xfrm>
            <a:off x="1600200" y="8382000"/>
            <a:ext cx="12039600" cy="2554545"/>
          </a:xfrm>
          <a:prstGeom prst="rect">
            <a:avLst/>
          </a:prstGeom>
          <a:noFill/>
        </p:spPr>
        <p:txBody>
          <a:bodyPr wrap="square" rtlCol="0">
            <a:spAutoFit/>
          </a:bodyPr>
          <a:lstStyle/>
          <a:p>
            <a:r>
              <a:rPr lang="en-US" sz="4000" dirty="0" smtClean="0">
                <a:latin typeface="Arial" pitchFamily="34" charset="0"/>
                <a:cs typeface="Arial" pitchFamily="34" charset="0"/>
              </a:rPr>
              <a:t>The banners are the official university color palate, so if you like one just adjust the rest to match.  Have fun with your design but DO NOT leave it all mismatched as seen here.</a:t>
            </a:r>
            <a:endParaRPr lang="en-US" sz="4000" dirty="0">
              <a:latin typeface="Arial" pitchFamily="34" charset="0"/>
              <a:cs typeface="Arial" pitchFamily="34" charset="0"/>
            </a:endParaRPr>
          </a:p>
        </p:txBody>
      </p:sp>
      <p:sp>
        <p:nvSpPr>
          <p:cNvPr id="20" name="TextBox 19"/>
          <p:cNvSpPr txBox="1"/>
          <p:nvPr/>
        </p:nvSpPr>
        <p:spPr>
          <a:xfrm>
            <a:off x="1600200" y="14836914"/>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
        <p:nvSpPr>
          <p:cNvPr id="21" name="TextBox 20"/>
          <p:cNvSpPr txBox="1"/>
          <p:nvPr/>
        </p:nvSpPr>
        <p:spPr>
          <a:xfrm>
            <a:off x="15925800" y="8229600"/>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
        <p:nvSpPr>
          <p:cNvPr id="22" name="TextBox 21"/>
          <p:cNvSpPr txBox="1"/>
          <p:nvPr/>
        </p:nvSpPr>
        <p:spPr>
          <a:xfrm>
            <a:off x="15925800" y="22914114"/>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
        <p:nvSpPr>
          <p:cNvPr id="24" name="TextBox 23"/>
          <p:cNvSpPr txBox="1"/>
          <p:nvPr/>
        </p:nvSpPr>
        <p:spPr>
          <a:xfrm>
            <a:off x="30022800" y="8229600"/>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
        <p:nvSpPr>
          <p:cNvPr id="25" name="TextBox 24"/>
          <p:cNvSpPr txBox="1"/>
          <p:nvPr/>
        </p:nvSpPr>
        <p:spPr>
          <a:xfrm>
            <a:off x="30022800" y="20170914"/>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
        <p:nvSpPr>
          <p:cNvPr id="26" name="TextBox 25"/>
          <p:cNvSpPr txBox="1"/>
          <p:nvPr/>
        </p:nvSpPr>
        <p:spPr>
          <a:xfrm>
            <a:off x="30022800" y="27714714"/>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pic>
        <p:nvPicPr>
          <p:cNvPr id="29" name="Picture 28" descr="RadfordPowerPoin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183401"/>
            <a:ext cx="4337285" cy="1576798"/>
          </a:xfrm>
          <a:prstGeom prst="rect">
            <a:avLst/>
          </a:prstGeom>
        </p:spPr>
      </p:pic>
      <p:pic>
        <p:nvPicPr>
          <p:cNvPr id="30" name="Picture 29" descr="RadfordPowerPoin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20515" y="2183401"/>
            <a:ext cx="4337285" cy="1576798"/>
          </a:xfrm>
          <a:prstGeom prst="rect">
            <a:avLst/>
          </a:prstGeom>
        </p:spPr>
      </p:pic>
      <p:sp>
        <p:nvSpPr>
          <p:cNvPr id="31" name="Rounded Rectangle 30"/>
          <p:cNvSpPr/>
          <p:nvPr/>
        </p:nvSpPr>
        <p:spPr>
          <a:xfrm>
            <a:off x="29946600" y="13285857"/>
            <a:ext cx="12039600" cy="1219200"/>
          </a:xfrm>
          <a:prstGeom prst="roundRect">
            <a:avLst/>
          </a:prstGeom>
          <a:solidFill>
            <a:srgbClr val="B8D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32" name="TextBox 31"/>
          <p:cNvSpPr txBox="1"/>
          <p:nvPr/>
        </p:nvSpPr>
        <p:spPr>
          <a:xfrm>
            <a:off x="29946600" y="14711571"/>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
        <p:nvSpPr>
          <p:cNvPr id="33" name="Rounded Rectangle 32"/>
          <p:cNvSpPr/>
          <p:nvPr/>
        </p:nvSpPr>
        <p:spPr>
          <a:xfrm>
            <a:off x="29946600" y="10166628"/>
            <a:ext cx="12039600" cy="1219200"/>
          </a:xfrm>
          <a:prstGeom prst="roundRect">
            <a:avLst/>
          </a:prstGeom>
          <a:solidFill>
            <a:srgbClr val="C8D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34" name="TextBox 33"/>
          <p:cNvSpPr txBox="1"/>
          <p:nvPr/>
        </p:nvSpPr>
        <p:spPr>
          <a:xfrm>
            <a:off x="29946600" y="11592342"/>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
        <p:nvSpPr>
          <p:cNvPr id="35" name="Rounded Rectangle 34"/>
          <p:cNvSpPr/>
          <p:nvPr/>
        </p:nvSpPr>
        <p:spPr>
          <a:xfrm>
            <a:off x="15925800" y="16078200"/>
            <a:ext cx="12039600" cy="1219200"/>
          </a:xfrm>
          <a:prstGeom prst="roundRect">
            <a:avLst/>
          </a:prstGeom>
          <a:solidFill>
            <a:srgbClr val="488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Background</a:t>
            </a:r>
            <a:endParaRPr lang="en-US" sz="5400" dirty="0"/>
          </a:p>
        </p:txBody>
      </p:sp>
      <p:sp>
        <p:nvSpPr>
          <p:cNvPr id="36" name="TextBox 35"/>
          <p:cNvSpPr txBox="1"/>
          <p:nvPr/>
        </p:nvSpPr>
        <p:spPr>
          <a:xfrm>
            <a:off x="15925800" y="17503914"/>
            <a:ext cx="12039600" cy="707886"/>
          </a:xfrm>
          <a:prstGeom prst="rect">
            <a:avLst/>
          </a:prstGeom>
          <a:noFill/>
        </p:spPr>
        <p:txBody>
          <a:bodyPr wrap="square" rtlCol="0">
            <a:spAutoFit/>
          </a:bodyPr>
          <a:lstStyle/>
          <a:p>
            <a:r>
              <a:rPr lang="en-US" sz="4000" dirty="0" smtClean="0">
                <a:latin typeface="Arial" pitchFamily="34" charset="0"/>
                <a:cs typeface="Arial" pitchFamily="34" charset="0"/>
              </a:rPr>
              <a:t>Text, pictures, and data etc. added here</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832625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160</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Radford University</Company>
  <LinksUpToDate>false</LinksUpToDate>
  <SharedDoc>false</SharedDoc>
  <HyperlinksChanged>false</HyperlinksChanged>
  <AppVersion>15.0000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2013-11-06T21:37:06Z</dcterms:created>
  <dc:creator>Highlander</dc:creator>
  <lastModifiedBy>Wirgau, Joseph</lastModifiedBy>
  <dcterms:modified xsi:type="dcterms:W3CDTF">2016-01-26T21:13:52Z</dcterms:modified>
  <revision>10</revision>
  <dc:title>PowerPoint Presentation</dc:title>
</coreProperties>
</file>