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71"/>
    <a:srgbClr val="808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3BAB-234D-74A3-8DD2-7DDAC8C3F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0"/>
            <a:ext cx="9144000" cy="2137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8CB86-F800-C22C-9EA3-3DF9CD795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127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1F31D-E024-ADFC-1CBE-8E4B97DA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00562-9E5E-9607-14D6-F537C71D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8875A-B898-749F-A786-BAD9B8DE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390B-9AB0-ED38-1DDA-7142A732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DCC3-18DB-EACD-9AE1-0F71CCB11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A9340-10A6-2B79-0A31-F264F912B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BB8E5-0802-D8AC-8063-572F22906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733D4-D5C8-EFD4-F181-9D028746F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BCF6C-CAAB-693D-B2AB-810F086F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E981C-01C0-20C5-A90C-A54EA706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5E0E0D-2781-59CD-85A2-B46688D0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FF5F2-0778-D982-FD2B-FE128A6B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6BC22-1183-9358-F580-00EF9EF0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930FA-1393-0B61-811D-1C29029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1CCEC-BFC4-003E-2931-8C9428DC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21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3F4941-B768-F477-26AA-2D900B5F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EACF6-D9A6-5F80-A18B-10271816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D27E3-157D-7DA4-531D-DD284784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65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3975-DFA8-235F-7293-C7B73CE6A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6B52F-E18E-3E17-321E-99D7EE0E4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4BB0F-49BE-BB81-DBCA-0736645C9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CAD2B-C5F9-78D9-E37D-B0630BA9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0B167-08A6-F90C-91D3-8F0DC367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A2BBD-60D8-6FF8-781E-11C9B598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17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CF90-7921-CE2B-2B42-82C04C2F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BC6BF6-F139-81DB-38AF-77C2967A7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5C937-8D4B-3CB8-2958-5FAECA81E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78D68-C753-8BF6-1EC1-CB898C72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B160C-4990-F93F-EE71-86422C7C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72131-4213-EC3D-D490-873649A6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2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5361-BF2E-4992-4D52-8C75EB55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B9924-2FD8-C94A-96E4-8D8F3FDE6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B5781-6340-6855-687A-3EDBF028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B018A-3418-3B87-707C-77C51CA2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ED1D2-08CA-4CE6-98C6-7538E6107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58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14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20675"/>
            <a:ext cx="1051559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916"/>
            <a:ext cx="10515600" cy="3448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861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544" y="320675"/>
            <a:ext cx="6135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5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  <a:lvl2pPr>
              <a:defRPr>
                <a:solidFill>
                  <a:srgbClr val="003C71"/>
                </a:solidFill>
              </a:defRPr>
            </a:lvl2pPr>
            <a:lvl3pPr>
              <a:defRPr>
                <a:solidFill>
                  <a:srgbClr val="003C71"/>
                </a:solidFill>
              </a:defRPr>
            </a:lvl3pPr>
            <a:lvl4pPr>
              <a:defRPr>
                <a:solidFill>
                  <a:srgbClr val="003C71"/>
                </a:solidFill>
              </a:defRPr>
            </a:lvl4pPr>
            <a:lvl5pPr>
              <a:defRPr>
                <a:solidFill>
                  <a:srgbClr val="003C7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</a:lstStyle>
          <a:p>
            <a:fld id="{532ACB1D-5E9F-4D87-84E3-D97182167236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4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2ACB1D-5E9F-4D87-84E3-D97182167236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1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2ACB1D-5E9F-4D87-84E3-D97182167236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C5CDC-3A16-4E11-13DA-52E96FB8F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26508"/>
            <a:ext cx="10515600" cy="253596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AE94F-0F04-53F8-28A7-12DACA78E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8285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908-FDEC-6353-1552-F314EB15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08285"/>
                </a:solidFill>
                <a:latin typeface="Garamond" panose="02020404030301010803" pitchFamily="18" charset="0"/>
              </a:defRPr>
            </a:lvl1pPr>
          </a:lstStyle>
          <a:p>
            <a:fld id="{532ACB1D-5E9F-4D87-84E3-D97182167236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935B-BEFA-4DE5-C738-6222594B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A4E5-BD61-CA93-B3C1-F6D464F9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08285"/>
                </a:solidFill>
                <a:latin typeface="Garamond" panose="02020404030301010803" pitchFamily="18" charset="0"/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3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EB23-715E-BC32-315A-FD446B365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180D9-6B9A-8545-5840-215CEDE90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747D3-79B5-D6A8-E4A3-6DAA8AD0C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29303-DD5C-C31A-CBC0-D6B83325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5F0E1-632E-156B-FA55-DD55BCD6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1DC4D-01BE-0281-079D-41ED17A0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3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8F248-9741-F611-3736-FA20E9CEE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152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8B08A-BE2C-6EAC-01DF-E0CB71817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CED34-3857-2476-F5F2-E4F36573D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532ACB1D-5E9F-4D87-84E3-D97182167236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B1393-6FF5-593A-B8CB-41DE3E8C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1FCC0-9A0C-7EB9-92A3-FFC29CAD7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6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0" r:id="rId4"/>
    <p:sldLayoutId id="2147483661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E029-2A0C-D700-9C11-AC0FAFC3C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5750D-C7DC-C4C6-6571-2533BCEEF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dford-Template-2023-v1.potx" id="{D2C37CDA-9761-4423-ACBE-92B7C27B8974}" vid="{052DD9FD-8E55-4B11-85FB-AC8A44A030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Office Theme</vt:lpstr>
      <vt:lpstr>PowerPoint Presentation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Oakes, Ed</dc:creator>
  <cp:lastModifiedBy>Oakes, Ed</cp:lastModifiedBy>
  <cp:revision>3</cp:revision>
  <dcterms:created xsi:type="dcterms:W3CDTF">2023-10-23T15:50:49Z</dcterms:created>
  <dcterms:modified xsi:type="dcterms:W3CDTF">2023-10-23T16:17:31Z</dcterms:modified>
</cp:coreProperties>
</file>